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1" d="100"/>
          <a:sy n="91" d="100"/>
        </p:scale>
        <p:origin x="764" y="-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DA0D-8E57-46C2-E178-6AD9865C4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F591B-0976-8951-F31D-F31E899CE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378D1-CD44-B0B1-C90B-8B64778F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53440-B985-4D7E-BFB4-EE438BA2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B1EA2-1AD3-2011-C451-2AB49A16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B56D-5B1F-7E3D-C437-C93A7D12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04D3-387F-5E9D-C6F7-4F54B2127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206C7-3F14-27E3-5C18-1C894DD4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6E0E-6A1B-281A-1226-8053A8E7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1181-3A00-71B2-CDD4-EF3F0797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48543-8003-0B80-4FED-DCF9D5EB0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64434-9146-619A-DE76-1690644F0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3FE21-8BE5-CEE1-4BC0-4AD3A65F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0AA6B-3896-04B3-9184-A9693723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DBBF9-622B-87E5-E188-785EE892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A119-833C-8982-C410-DC26175D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A0CF-6D9A-2981-C2C6-A7FCAB83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A39F-CCEA-939D-442F-951EBC7C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24D64-5D77-B876-B041-0FAC2D2C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8241A-2027-890A-2ED3-7AD29B71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2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4815-6DB6-649C-6CD7-FC492498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FB43C-8CAB-6CE0-91D4-36EF8758A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7EE8-0717-BBF6-730F-0E29824B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AB23A-5DC7-8EB7-7744-4B65F7DE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E4DE1-E03C-618D-75E7-7D8C340CF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045-F311-80F2-BA74-9985E737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FBD4-8D06-68BD-9764-6AD3BD643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63822-23BD-5793-11FA-33CC1684D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FD3AE-A57C-19AA-CEBA-F0A03EC5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479AF-2135-929B-D647-32B5D1BEE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BC1DB-2159-26A4-70B6-16666A60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6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86CB-249A-49C7-125A-605512A3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EA83-68C2-A64F-69B4-FB09786D8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0D736-000E-6593-56B5-400FFEBB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A93A1-8C89-583B-82BB-2BEAC6C4E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953CC-2A46-7FCB-F6F8-965CB469A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4C6D4-3C74-E19A-2F7F-BA90763B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119A-9BCA-113C-AA7A-33EDD31C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A4CFA-0FBF-8BE6-CC11-F130F38C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1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C005-06A4-1A38-58C0-D0AA78FE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FEF47-B5E7-9C91-E260-46B879A9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F6297-80DE-EC1C-784F-F3584FD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F83ED-4F85-EB42-370D-31F33629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5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693E4-44C8-DA58-BB65-C9011AD1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A1604-F5F1-4873-B714-C37CF174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9A8B0-8043-51EF-B3EF-2502C52A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0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3043-F48D-2898-2079-1A383384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16CCA-E719-C7B0-DD2A-8581CFA8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8DF3A-BE81-CE82-A3B4-E415A1FC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0FACF-E402-CEEB-2D6C-B7D0E971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4ABB6-DFC7-B353-C97E-3CAEB3AF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6F63C-21BF-D1FD-1357-71799A62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0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2221-3CC1-EAE6-3D65-A8D853A6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3C264-379D-5486-A1CA-10D2EB798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BE770-C3A5-FA85-C3B8-2526D72C2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925CD-C09F-D44F-A811-F2700A6A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7831B-117B-6F1E-2F7A-7005D25D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06A39-C7DA-E7B6-EBE2-891CF86A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DEEE8-A2B7-D2B1-C65F-A224FFB6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D4F60-DAED-47B2-48AD-7FDABD3CF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AE906-5DCA-444B-DB9B-E40DA5547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E6011-E8F0-409C-BC38-BA90762E7D7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198A2-15EA-9D3C-9BDA-890EC5DA0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6AA3D-EE39-DC9A-8DC3-67176E921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69C11-D788-47AE-B956-23ABC08C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9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dulRehman-Fayya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4992-ADA1-DE54-BAB1-7B4D1D9D9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Curling Spiral (Outer Spine)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3BD30-E6EE-0A89-4E33-96DD95349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Tasks summary by Abdul Rehman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2885990-BEA4-CDB5-5354-9C8F9E06CAA1}"/>
              </a:ext>
            </a:extLst>
          </p:cNvPr>
          <p:cNvSpPr txBox="1">
            <a:spLocks/>
          </p:cNvSpPr>
          <p:nvPr/>
        </p:nvSpPr>
        <p:spPr>
          <a:xfrm>
            <a:off x="7964354" y="6371995"/>
            <a:ext cx="5292119" cy="58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files on </a:t>
            </a:r>
            <a:r>
              <a:rPr lang="en-US" dirty="0">
                <a:hlinkClick r:id="rId2"/>
              </a:rPr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6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5A8C-50AD-4F8D-4B98-11CBCA3F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28C0-24EB-F847-5352-C3BE9F0F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12BE1-03C1-1272-7AB4-4ADD865B9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3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9833-268B-1C8C-3A10-9E6E9962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2FB3B-C385-8159-14A2-EC74C9A7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6E37E76B-0637-7969-620C-012F2F459904}"/>
              </a:ext>
            </a:extLst>
          </p:cNvPr>
          <p:cNvGraphicFramePr>
            <a:graphicFrameLocks noGrp="1" noChangeAspect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3745419953"/>
              </p:ext>
            </p:extLst>
          </p:nvPr>
        </p:nvGraphicFramePr>
        <p:xfrm>
          <a:off x="6264198" y="284441"/>
          <a:ext cx="4443355" cy="6289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777810" imgH="5346612" progId="Acrobat.Document.DC">
                  <p:embed/>
                </p:oleObj>
              </mc:Choice>
              <mc:Fallback>
                <p:oleObj name="Acrobat Document" r:id="rId2" imgW="3777810" imgH="534661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64198" y="284441"/>
                        <a:ext cx="4443355" cy="6289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44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A0BF-2A0E-0EF3-79D6-4EE35F73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75B13-86ED-EAA1-EE83-E273AA058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urling Spiral (Outer Spine)_Assem">
            <a:hlinkClick r:id="" action="ppaction://media"/>
            <a:extLst>
              <a:ext uri="{FF2B5EF4-FFF2-40B4-BE49-F238E27FC236}">
                <a16:creationId xmlns:a16="http://schemas.microsoft.com/office/drawing/2014/main" id="{AF0FD199-A0FC-1524-D996-7E5C86978A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682864"/>
            <a:ext cx="6172200" cy="34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</Words>
  <Application>Microsoft Office PowerPoint</Application>
  <PresentationFormat>Widescreen</PresentationFormat>
  <Paragraphs>3</Paragraphs>
  <Slides>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Adobe Acrobat Document</vt:lpstr>
      <vt:lpstr>Curling Spiral (Outer Spine)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Rehman</dc:creator>
  <cp:lastModifiedBy>Abdul Rehman</cp:lastModifiedBy>
  <cp:revision>3</cp:revision>
  <dcterms:created xsi:type="dcterms:W3CDTF">2026-02-04T13:07:41Z</dcterms:created>
  <dcterms:modified xsi:type="dcterms:W3CDTF">2026-02-04T13:13:32Z</dcterms:modified>
</cp:coreProperties>
</file>